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ov" ContentType="vide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1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Март 1,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Март 1, 2019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Чтобы добавить рисунок, перетащите его на заполнитель или щелкните значок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Март 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Образец заголовка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Март 1,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pacman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Проект на </a:t>
            </a:r>
            <a:r>
              <a:rPr lang="en-US" dirty="0" smtClean="0"/>
              <a:t>Python </a:t>
            </a:r>
            <a:r>
              <a:rPr lang="ru-RU" dirty="0" smtClean="0"/>
              <a:t>с использованием библиотеки </a:t>
            </a:r>
            <a:r>
              <a:rPr lang="en-US" dirty="0" err="1" smtClean="0"/>
              <a:t>pygame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540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457200" y="-355282"/>
            <a:ext cx="8404578" cy="1371600"/>
          </a:xfrm>
        </p:spPr>
        <p:txBody>
          <a:bodyPr/>
          <a:lstStyle/>
          <a:p>
            <a:r>
              <a:rPr lang="ru-RU" dirty="0" smtClean="0"/>
              <a:t>Как работает программа</a:t>
            </a:r>
            <a:endParaRPr lang="ru-RU" dirty="0"/>
          </a:p>
        </p:txBody>
      </p:sp>
      <p:pic>
        <p:nvPicPr>
          <p:cNvPr id="4" name="Без названия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350" y="1752600"/>
            <a:ext cx="6997700" cy="4373563"/>
          </a:xfrm>
        </p:spPr>
      </p:pic>
    </p:spTree>
    <p:extLst>
      <p:ext uri="{BB962C8B-B14F-4D97-AF65-F5344CB8AC3E}">
        <p14:creationId xmlns:p14="http://schemas.microsoft.com/office/powerpoint/2010/main" val="64155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ажная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Важная.thmx</Template>
  <TotalTime>14</TotalTime>
  <Words>11</Words>
  <Application>Microsoft Macintosh PowerPoint</Application>
  <PresentationFormat>Экран (4:3)</PresentationFormat>
  <Paragraphs>3</Paragraphs>
  <Slides>2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3" baseType="lpstr">
      <vt:lpstr>Важная</vt:lpstr>
      <vt:lpstr>pacman</vt:lpstr>
      <vt:lpstr>Как работает программа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pacman</dc:title>
  <dc:creator>Nikita</dc:creator>
  <cp:lastModifiedBy>Nikita</cp:lastModifiedBy>
  <cp:revision>2</cp:revision>
  <dcterms:created xsi:type="dcterms:W3CDTF">2019-03-01T09:10:26Z</dcterms:created>
  <dcterms:modified xsi:type="dcterms:W3CDTF">2019-03-01T09:25:18Z</dcterms:modified>
</cp:coreProperties>
</file>

<file path=docProps/thumbnail.jpeg>
</file>